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6" name="Picture 5" descr="A santa claus and cars in a circle&#10;&#10;Description automatically generated">
            <a:extLst>
              <a:ext uri="{FF2B5EF4-FFF2-40B4-BE49-F238E27FC236}">
                <a16:creationId xmlns:a16="http://schemas.microsoft.com/office/drawing/2014/main" id="{5D2F435F-6570-12A1-696C-110CBA1A9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3" y="3901281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Microsoft Office PowerPoint</Application>
  <PresentationFormat>Widescreen</PresentationFormat>
  <Paragraphs>114</Paragraphs>
  <Slides>33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70</cp:revision>
  <dcterms:created xsi:type="dcterms:W3CDTF">2023-12-08T10:03:41Z</dcterms:created>
  <dcterms:modified xsi:type="dcterms:W3CDTF">2023-12-13T12:43:55Z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